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67F56-7790-48AA-ADF3-EAE305BA4911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FD8DA-6B8D-4C51-A014-D846895E3F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08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99FF9-8293-4D13-A8F0-4082F531EC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2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299FF9-8293-4D13-A8F0-4082F531EC2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94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8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87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344F60-0CE8-4B6B-BBCE-8E6EE3C8926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72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F3283B-29F2-43AA-862F-5FD1A25B1B4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22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FB6A27-C4B4-47E9-A73D-8DEFAB4009D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3677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E7AC35-5F5A-4D75-B00D-FBA3D913D31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226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CF6309-C7C1-4F13-BFA9-97178944AAD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2444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CEB0C5-94ED-4C4F-80F2-C823D13F4B0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81550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83CA48-E4AD-4A71-9C4F-3A3FE03EA48F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2937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01D7F5-ED76-4C7B-858D-28F6379F897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084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3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6CA61A-6FCD-4A3B-AA6A-FCA75772C801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6084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94B9C5-8FF8-4AC3-A98F-F903EC428EF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18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DA3A81-37F3-464E-8A94-0454C80E52B8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477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9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0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9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0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9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1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1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612A-DF13-43AC-AF20-EB3CF7CBC46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8331-AED9-4708-A574-E808C0DFC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2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149546-C789-4695-A654-5A6F34E8EBB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0B75C-1DD6-4714-BF44-ABB9D0CA442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93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81033" y="2871610"/>
            <a:ext cx="10515600" cy="1000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FF0000"/>
                </a:solidFill>
                <a:latin typeface="Times New Roman" pitchFamily="18" charset="0"/>
                <a:cs typeface="B Titr" panose="00000700000000000000" pitchFamily="2" charset="-78"/>
              </a:rPr>
              <a:t>عنوان مقاله: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24 </a:t>
            </a:r>
            <a:r>
              <a:rPr lang="fa-I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endParaRPr lang="en-US" sz="24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Content Placeholder 3"/>
          <p:cNvSpPr txBox="1">
            <a:spLocks noGrp="1"/>
          </p:cNvSpPr>
          <p:nvPr>
            <p:ph idx="1"/>
          </p:nvPr>
        </p:nvSpPr>
        <p:spPr>
          <a:xfrm>
            <a:off x="1272075" y="3121705"/>
            <a:ext cx="10515600" cy="368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ts val="1200"/>
              </a:spcBef>
              <a:spcAft>
                <a:spcPts val="1200"/>
              </a:spcAft>
            </a:pPr>
            <a:endParaRPr lang="fa-IR" sz="2800" dirty="0" smtClean="0">
              <a:latin typeface="Times New Roman" panose="02020603050405020304" pitchFamily="18" charset="0"/>
              <a:cs typeface="B Lotus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endParaRPr lang="fa-IR" dirty="0">
              <a:latin typeface="Times New Roman" panose="02020603050405020304" pitchFamily="18" charset="0"/>
              <a:cs typeface="B Lotus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ارائه‌دهنده:</a:t>
            </a:r>
            <a:r>
              <a:rPr lang="fa-IR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2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</a:t>
            </a:r>
            <a:endParaRPr lang="fa-IR" sz="20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dirty="0" smtClean="0">
                <a:latin typeface="Times New Roman" panose="02020603050405020304" pitchFamily="18" charset="0"/>
                <a:cs typeface="B Lotus" pitchFamily="2" charset="-78"/>
              </a:rPr>
              <a:t> </a:t>
            </a:r>
            <a:r>
              <a:rPr lang="fa-IR" sz="2400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مشخصات سازمانی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: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B </a:t>
            </a:r>
            <a:r>
              <a:rPr lang="en-US" sz="2000" dirty="0" err="1">
                <a:latin typeface="Times New Roman" panose="02020603050405020304" pitchFamily="18" charset="0"/>
                <a:cs typeface="B Titr" panose="00000700000000000000" pitchFamily="2" charset="-78"/>
              </a:rPr>
              <a:t>Titr</a:t>
            </a:r>
            <a:r>
              <a:rPr lang="en-US" sz="2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</a:t>
            </a:r>
            <a:r>
              <a:rPr lang="fa-IR" sz="2000" dirty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lang="fa-IR" sz="2000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spcBef>
                <a:spcPts val="1200"/>
              </a:spcBef>
              <a:spcAft>
                <a:spcPts val="1200"/>
              </a:spcAft>
            </a:pPr>
            <a:r>
              <a:rPr lang="fa-IR" sz="2400" b="1" dirty="0" smtClean="0">
                <a:latin typeface="Times New Roman" panose="02020603050405020304" pitchFamily="18" charset="0"/>
                <a:cs typeface="B Mitra" panose="00000400000000000000" pitchFamily="2" charset="-78"/>
              </a:rPr>
              <a:t>پست الکترونیکی</a:t>
            </a:r>
            <a:r>
              <a:rPr lang="fa-IR" sz="2400" b="1" dirty="0" smtClean="0">
                <a:latin typeface="Times New Roman" panose="02020603050405020304" pitchFamily="18" charset="0"/>
                <a:cs typeface="+mj-cs"/>
              </a:rPr>
              <a:t>: </a:t>
            </a:r>
            <a:r>
              <a:rPr lang="en-US" sz="2000" b="1" dirty="0" smtClean="0">
                <a:latin typeface="Times New Roman" panose="02020603050405020304" pitchFamily="18" charset="0"/>
                <a:cs typeface="+mj-cs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+mj-cs"/>
              </a:rPr>
              <a:t>Times New Roman 20</a:t>
            </a:r>
            <a:endParaRPr lang="fa-IR" sz="2000" dirty="0" smtClean="0">
              <a:latin typeface="Times New Roman" panose="02020603050405020304" pitchFamily="18" charset="0"/>
              <a:cs typeface="+mj-cs"/>
            </a:endParaRPr>
          </a:p>
          <a:p>
            <a:pPr algn="ctr" rtl="1">
              <a:spcBef>
                <a:spcPts val="1200"/>
              </a:spcBef>
              <a:spcAft>
                <a:spcPts val="1200"/>
              </a:spcAft>
            </a:pPr>
            <a:r>
              <a:rPr lang="fa-IR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B Lotus" pitchFamily="2" charset="-78"/>
              </a:rPr>
              <a:t>توجه بفرمایید در کادر مربوطه در صورت تمایل عکس شخص ارائه‌دهنده درج شود.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B Lotus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1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20902" y="3621895"/>
            <a:ext cx="6291617" cy="12003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نکته بسیار مهم: </a:t>
            </a:r>
          </a:p>
          <a:p>
            <a:pPr algn="ctr" rtl="1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خواهشمند است که از همین پاورپوینت آماده شده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برای ارائه استفاده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نمایید و هدر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و فوتر آن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تغییر داده نشود.</a:t>
            </a:r>
          </a:p>
          <a:p>
            <a:pPr algn="ctr" rtl="1"/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پس از مطالعه، این کادر کامل حذف شود.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85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339" y="64780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10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16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506437" y="2780027"/>
            <a:ext cx="11225835" cy="3429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200" b="1" dirty="0" smtClean="0">
                <a:latin typeface="Times New Roman" pitchFamily="18" charset="0"/>
                <a:cs typeface="B Mitra" panose="00000400000000000000" pitchFamily="2" charset="-78"/>
              </a:rPr>
              <a:t>ضرورت و اهداف پژوهش</a:t>
            </a:r>
          </a:p>
          <a:p>
            <a:pPr marL="0" indent="0" algn="r" rtl="1">
              <a:buNone/>
            </a:pPr>
            <a:endParaRPr lang="fa-IR" sz="2400" dirty="0"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این قسمت فقط یک اسلاید باشد و به‌صورت صریح و شفاف،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ضرورت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و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هدف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اصلی پژوهش  بیان شود. لطفا از اختصاص دادن کل فضای اسلاید به متن، اکیداً خودداری نمایید. </a:t>
            </a:r>
            <a:r>
              <a:rPr lang="fa-IR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فونت: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B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Mitra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 22</a:t>
            </a:r>
            <a:endParaRPr lang="fa-IR" sz="2200" dirty="0" smtClean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مدت زمان لازم ارائه کامل سخنرانی تنها 10دقیقه است.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از پژوهش‌گران محترم تقاضا می‌شود مدت زمان لازم برای ارائه را اکیداً رعایت نمایند.</a:t>
            </a: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u="sng" dirty="0" smtClean="0">
                <a:latin typeface="Times New Roman" pitchFamily="18" charset="0"/>
                <a:cs typeface="B Mitra" panose="00000400000000000000" pitchFamily="2" charset="-78"/>
              </a:rPr>
              <a:t>توجه بفرمایید که کل اسلایدها از شروع ارائه تا پایان آن </a:t>
            </a:r>
            <a:r>
              <a:rPr lang="fa-IR" sz="2200" u="sng" dirty="0" smtClean="0">
                <a:solidFill>
                  <a:srgbClr val="0070C0"/>
                </a:solidFill>
                <a:latin typeface="Times New Roman" pitchFamily="18" charset="0"/>
                <a:cs typeface="B Mitra" panose="00000400000000000000" pitchFamily="2" charset="-78"/>
              </a:rPr>
              <a:t>10 اسلاید </a:t>
            </a:r>
            <a:r>
              <a:rPr lang="fa-IR" sz="2200" u="sng" dirty="0" smtClean="0">
                <a:latin typeface="Times New Roman" pitchFamily="18" charset="0"/>
                <a:cs typeface="B Mitra" panose="00000400000000000000" pitchFamily="2" charset="-78"/>
              </a:rPr>
              <a:t>باشد.</a:t>
            </a: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هم‌چنین لازم نیست بخشی به نام مرور منابع </a:t>
            </a:r>
            <a:r>
              <a:rPr lang="fa-IR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و یا تحقیقات پیشین ارائه </a:t>
            </a:r>
            <a:r>
              <a:rPr lang="fa-IR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شود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و در صورت ضرورت، ارائه‌دهنده محترم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شفاهی یکی از مهم‌ترین تحقیقات انجام شده پیشین مرتبط با پژوهش خود را بیان نماید.</a:t>
            </a:r>
            <a:endParaRPr lang="fa-IR" sz="2200" dirty="0">
              <a:latin typeface="Times New Roman" pitchFamily="18" charset="0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2</a:t>
            </a:r>
            <a:endParaRPr lang="en-US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88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667" y="2867890"/>
            <a:ext cx="10515600" cy="3421613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>
                <a:latin typeface="Times New Roman" pitchFamily="18" charset="0"/>
                <a:cs typeface="B Mitra" panose="00000400000000000000" pitchFamily="2" charset="-78"/>
              </a:rPr>
              <a:t>مواد و </a:t>
            </a:r>
            <a:r>
              <a:rPr lang="fa-IR" sz="2200" b="1" dirty="0" smtClean="0">
                <a:latin typeface="Times New Roman" pitchFamily="18" charset="0"/>
                <a:cs typeface="B Mitra" panose="00000400000000000000" pitchFamily="2" charset="-78"/>
              </a:rPr>
              <a:t>روش‌ها</a:t>
            </a:r>
            <a:endParaRPr lang="fa-IR" sz="2200" b="1" dirty="0"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 این قسمت حداکثر دو اسلاید </a:t>
            </a: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باشد، لطفا به‌صورت </a:t>
            </a:r>
            <a:r>
              <a:rPr lang="fa-IR" sz="2200" dirty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واضح و صریح به روش اصلی کار با استفاده از </a:t>
            </a: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شکل و نمودار جریانی پرداخته شود.</a:t>
            </a:r>
          </a:p>
          <a:p>
            <a:pPr mar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فونت: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B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Mitra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22</a:t>
            </a:r>
            <a:endParaRPr lang="fa-IR" sz="2200" dirty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عنوان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B Mitra" panose="00000400000000000000" pitchFamily="2" charset="-78"/>
              </a:rPr>
              <a:t>نام و نام خانوادگی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07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1257672" y="2937164"/>
            <a:ext cx="10515600" cy="3408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مواد و روش‌ها</a:t>
            </a:r>
          </a:p>
          <a:p>
            <a:pPr marL="0" indent="0" algn="r" rtl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fa-IR" sz="2200" dirty="0" smtClean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مدت زمان لازم ارائه کامل سخنرانی تنها 10دقیقه می‌باشد.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از پژوهشگران محترم تقاضا می‌شود مدت زمان لازم برای ارائه را اکیداً رعایت نمایند.</a:t>
            </a:r>
          </a:p>
          <a:p>
            <a:pPr marL="0" indent="0" algn="just" rtl="1">
              <a:spcAft>
                <a:spcPts val="600"/>
              </a:spcAft>
              <a:buNone/>
            </a:pPr>
            <a:r>
              <a:rPr lang="fa-IR" sz="2200" u="sng" dirty="0">
                <a:latin typeface="Times New Roman" pitchFamily="18" charset="0"/>
                <a:cs typeface="B Mitra" panose="00000400000000000000" pitchFamily="2" charset="-78"/>
              </a:rPr>
              <a:t>توجه بفرمایید که کل اسلایدها از شروع ارائه تا پایان آن </a:t>
            </a:r>
            <a:r>
              <a:rPr lang="fa-IR" sz="2200" u="sng" dirty="0">
                <a:solidFill>
                  <a:srgbClr val="0070C0"/>
                </a:solidFill>
                <a:latin typeface="Times New Roman" pitchFamily="18" charset="0"/>
                <a:cs typeface="B Mitra" panose="00000400000000000000" pitchFamily="2" charset="-78"/>
              </a:rPr>
              <a:t>10 اسلاید </a:t>
            </a:r>
            <a:r>
              <a:rPr lang="fa-IR" sz="2200" u="sng" dirty="0">
                <a:latin typeface="Times New Roman" pitchFamily="18" charset="0"/>
                <a:cs typeface="B Mitra" panose="00000400000000000000" pitchFamily="2" charset="-78"/>
              </a:rPr>
              <a:t>باشد.</a:t>
            </a:r>
          </a:p>
          <a:p>
            <a:pPr mar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4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46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292" y="2964873"/>
            <a:ext cx="10515600" cy="3037412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>
                <a:solidFill>
                  <a:prstClr val="black"/>
                </a:solidFill>
                <a:cs typeface="B Mitra" panose="00000400000000000000" pitchFamily="2" charset="-78"/>
              </a:rPr>
              <a:t>نتایج و بحث</a:t>
            </a: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sz="2200" dirty="0">
              <a:solidFill>
                <a:prstClr val="black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spcAft>
                <a:spcPts val="600"/>
              </a:spcAft>
              <a:buNone/>
              <a:defRPr/>
            </a:pP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لطفا </a:t>
            </a:r>
            <a:r>
              <a:rPr lang="fa-IR" sz="2200" dirty="0">
                <a:latin typeface="Times New Roman" pitchFamily="18" charset="0"/>
                <a:cs typeface="B Mitra" panose="00000400000000000000" pitchFamily="2" charset="-78"/>
              </a:rPr>
              <a:t>فقط نتایج مهم و کاربردی ارائه شود. </a:t>
            </a:r>
            <a:r>
              <a:rPr lang="fa-IR" sz="2200" dirty="0" smtClean="0">
                <a:latin typeface="Times New Roman" pitchFamily="18" charset="0"/>
                <a:cs typeface="B Mitra" panose="00000400000000000000" pitchFamily="2" charset="-78"/>
              </a:rPr>
              <a:t>این قسمت حداکثر 4 الی 5 اسلاید خواهد بود.</a:t>
            </a:r>
          </a:p>
          <a:p>
            <a:pPr marL="0" indent="0" algn="just" rtl="1">
              <a:spcAft>
                <a:spcPts val="600"/>
              </a:spcAft>
              <a:buNone/>
              <a:defRPr/>
            </a:pPr>
            <a:r>
              <a:rPr lang="fa-IR" sz="2200" dirty="0" smtClean="0">
                <a:solidFill>
                  <a:prstClr val="black"/>
                </a:solidFill>
                <a:latin typeface="Times New Roman" pitchFamily="18" charset="0"/>
                <a:cs typeface="B Mitra" panose="00000400000000000000" pitchFamily="2" charset="-78"/>
              </a:rPr>
              <a:t>فونت: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B </a:t>
            </a:r>
            <a:r>
              <a:rPr lang="en-US" sz="2200" dirty="0" err="1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Mitra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22</a:t>
            </a:r>
            <a:endParaRPr lang="fa-IR" sz="2200" dirty="0">
              <a:solidFill>
                <a:srgbClr val="FF0000"/>
              </a:solidFill>
              <a:latin typeface="Times New Roman" pitchFamily="18" charset="0"/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400" dirty="0">
                <a:solidFill>
                  <a:prstClr val="black"/>
                </a:solidFill>
                <a:cs typeface="B Mitra" panose="00000400000000000000" pitchFamily="2" charset="-78"/>
              </a:rPr>
              <a:t> </a:t>
            </a: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4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5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95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6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690255"/>
            <a:ext cx="10515600" cy="448670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042" y="1852920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6437" y="6507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7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09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8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173" y="2854036"/>
            <a:ext cx="10515600" cy="3593248"/>
          </a:xfrm>
        </p:spPr>
        <p:txBody>
          <a:bodyPr/>
          <a:lstStyle/>
          <a:p>
            <a:pPr algn="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sz="2200" b="1" dirty="0">
                <a:solidFill>
                  <a:prstClr val="black"/>
                </a:solidFill>
                <a:cs typeface="B Mitra" panose="00000400000000000000" pitchFamily="2" charset="-78"/>
              </a:rPr>
              <a:t>نتیجه‌گیری و پیشنهادات</a:t>
            </a:r>
          </a:p>
          <a:p>
            <a:pPr marL="0" lvl="0" indent="0" algn="r" rtl="1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fa-IR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 smtClean="0">
                <a:solidFill>
                  <a:prstClr val="black"/>
                </a:solidFill>
                <a:cs typeface="B Mitra" panose="00000400000000000000" pitchFamily="2" charset="-78"/>
              </a:rPr>
              <a:t>پژوهش‌گران </a:t>
            </a:r>
            <a:r>
              <a:rPr lang="fa-IR" sz="2200" dirty="0">
                <a:solidFill>
                  <a:prstClr val="black"/>
                </a:solidFill>
                <a:cs typeface="B Mitra" panose="00000400000000000000" pitchFamily="2" charset="-78"/>
              </a:rPr>
              <a:t>محترم لطفاً سعی نمایند نتیجه اصلی تحقیق را با توجه به اهداف و یافته‌های پژوهش به‌صورت واضح و روشن بیان نموده و پیشنهادات خود را در زمینه مرتبط با تحقیق ارائه دهند.</a:t>
            </a: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fa-IR" sz="2200" dirty="0">
              <a:solidFill>
                <a:prstClr val="black"/>
              </a:solidFill>
              <a:cs typeface="B Mitra" panose="00000400000000000000" pitchFamily="2" charset="-78"/>
            </a:endParaRPr>
          </a:p>
          <a:p>
            <a:pPr marL="0" lvl="0" indent="0" algn="just" rt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fa-IR" sz="2200" dirty="0">
                <a:solidFill>
                  <a:srgbClr val="FF0000"/>
                </a:solidFill>
                <a:cs typeface="B Mitra" panose="00000400000000000000" pitchFamily="2" charset="-78"/>
              </a:rPr>
              <a:t>تذکر: اسلایدی برای منابع پژوهش اختصاص داده نشده است.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339" y="647806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cs typeface="B Mitra" panose="00000400000000000000" pitchFamily="2" charset="-78"/>
              </a:rPr>
              <a:t>9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65030" y="6447284"/>
            <a:ext cx="595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dirty="0" smtClean="0">
                <a:cs typeface="B Mitra" panose="00000400000000000000" pitchFamily="2" charset="-78"/>
              </a:rPr>
              <a:t>عنوان</a:t>
            </a:r>
            <a:endParaRPr lang="en-US" sz="2000" dirty="0">
              <a:cs typeface="B Mitra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2702" y="6447284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Mitra" panose="00000400000000000000" pitchFamily="2" charset="-78"/>
              </a:rPr>
              <a:t>نام و نام خانوادگی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5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406</Words>
  <Application>Microsoft Office PowerPoint</Application>
  <PresentationFormat>Widescreen</PresentationFormat>
  <Paragraphs>71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 Lotus</vt:lpstr>
      <vt:lpstr>B Mitra</vt:lpstr>
      <vt:lpstr>B Titr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Psychology</dc:creator>
  <cp:lastModifiedBy>Moorche</cp:lastModifiedBy>
  <cp:revision>4</cp:revision>
  <dcterms:created xsi:type="dcterms:W3CDTF">2022-03-02T18:46:55Z</dcterms:created>
  <dcterms:modified xsi:type="dcterms:W3CDTF">2024-02-29T07:38:42Z</dcterms:modified>
</cp:coreProperties>
</file>